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6" r:id="rId2"/>
    <p:sldId id="276" r:id="rId3"/>
    <p:sldId id="381" r:id="rId4"/>
    <p:sldId id="497" r:id="rId5"/>
    <p:sldId id="498" r:id="rId6"/>
    <p:sldId id="499" r:id="rId7"/>
    <p:sldId id="275" r:id="rId8"/>
    <p:sldId id="380" r:id="rId9"/>
    <p:sldId id="468" r:id="rId10"/>
    <p:sldId id="277" r:id="rId11"/>
    <p:sldId id="449" r:id="rId12"/>
    <p:sldId id="469" r:id="rId13"/>
    <p:sldId id="426" r:id="rId14"/>
    <p:sldId id="280" r:id="rId15"/>
    <p:sldId id="281" r:id="rId16"/>
    <p:sldId id="417" r:id="rId17"/>
    <p:sldId id="431" r:id="rId18"/>
    <p:sldId id="438" r:id="rId19"/>
    <p:sldId id="502" r:id="rId20"/>
    <p:sldId id="407" r:id="rId21"/>
    <p:sldId id="504" r:id="rId22"/>
    <p:sldId id="505" r:id="rId23"/>
    <p:sldId id="493" r:id="rId24"/>
    <p:sldId id="506" r:id="rId25"/>
    <p:sldId id="507" r:id="rId26"/>
    <p:sldId id="42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F"/>
    <a:srgbClr val="FFB773"/>
    <a:srgbClr val="8DAFCD"/>
    <a:srgbClr val="FE0102"/>
    <a:srgbClr val="FE0000"/>
    <a:srgbClr val="0802F6"/>
    <a:srgbClr val="3030FE"/>
    <a:srgbClr val="6EBE48"/>
    <a:srgbClr val="ECF850"/>
    <a:srgbClr val="FC6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1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5/28/22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7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2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2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346479" y="876693"/>
            <a:ext cx="936711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</a:t>
            </a:r>
            <a:r>
              <a:rPr lang="en-US" sz="6600">
                <a:solidFill>
                  <a:schemeClr val="tx1">
                    <a:lumMod val="50000"/>
                    <a:lumOff val="50000"/>
                  </a:schemeClr>
                </a:solidFill>
              </a:rPr>
              <a:t>SÁBADO 28 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MAYO 2022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89C784-3BF1-854E-5752-23A88D072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668865"/>
            <a:ext cx="7696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D9100-256C-5482-C4D7-8423F2FEF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0" y="712975"/>
            <a:ext cx="7607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EF9FB-AADE-9EF2-DDD8-6981ECDA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36" y="1703795"/>
            <a:ext cx="5999481" cy="4492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007DA6-2CC5-EA9E-C104-B631A7143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610631"/>
            <a:ext cx="6096000" cy="44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E9F58-A56D-7079-72B0-F2DDE213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615950"/>
            <a:ext cx="77343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813322" y="93906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27B2B-E925-B65C-F6E4-CD82D378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267"/>
            <a:ext cx="5897503" cy="4248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34213-9E3C-2E4B-E9D9-337FB90F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58267"/>
            <a:ext cx="6025735" cy="43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570612" y="2790624"/>
            <a:ext cx="7050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SITUACIÓN REGIONAL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0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917806" y="28135"/>
            <a:ext cx="6356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 – 28 Mayo 2022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B19CE-811A-B1AF-C7BC-6880633D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32" y="528932"/>
            <a:ext cx="11277600" cy="56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8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917806" y="28135"/>
            <a:ext cx="6356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 – 21 Mayo 2022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F4DE8-088E-7FDD-C0EC-84AB88CA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16" y="523530"/>
            <a:ext cx="11349567" cy="56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4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B71ABC6-A6E1-B890-1145-75098294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45" y="864550"/>
            <a:ext cx="10041467" cy="558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Vacunas</a:t>
            </a:r>
            <a:r>
              <a:rPr lang="en-US" sz="3100" dirty="0"/>
              <a:t> de </a:t>
            </a:r>
            <a:r>
              <a:rPr lang="en-US" sz="3100" dirty="0" err="1"/>
              <a:t>refuerzo</a:t>
            </a:r>
            <a:r>
              <a:rPr lang="en-US" sz="3100" dirty="0"/>
              <a:t> </a:t>
            </a:r>
            <a:r>
              <a:rPr lang="en-US" sz="3100" dirty="0" err="1"/>
              <a:t>hace</a:t>
            </a:r>
            <a:r>
              <a:rPr lang="en-US" sz="3100" dirty="0"/>
              <a:t> 6 meses vs </a:t>
            </a:r>
            <a:r>
              <a:rPr lang="en-US" sz="3100" dirty="0" err="1"/>
              <a:t>cuarta</a:t>
            </a:r>
            <a:r>
              <a:rPr lang="en-US" sz="3100" dirty="0"/>
              <a:t> </a:t>
            </a:r>
            <a:r>
              <a:rPr lang="en-US" sz="3100" dirty="0" err="1"/>
              <a:t>dosis</a:t>
            </a:r>
            <a:r>
              <a:rPr lang="en-US" sz="3100" dirty="0"/>
              <a:t> hoy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E7972-A8F9-A20B-6808-3FB77C6F9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52" y="757765"/>
            <a:ext cx="7678848" cy="2673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1D0E7-BD93-9E63-6086-FCB22E2A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08" y="3664663"/>
            <a:ext cx="7122583" cy="243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Vacunas</a:t>
            </a:r>
            <a:r>
              <a:rPr lang="en-US" sz="3100" dirty="0"/>
              <a:t> de </a:t>
            </a:r>
            <a:r>
              <a:rPr lang="en-US" sz="3100" dirty="0" err="1"/>
              <a:t>refuerzo</a:t>
            </a:r>
            <a:r>
              <a:rPr lang="en-US" sz="3100" dirty="0"/>
              <a:t> </a:t>
            </a:r>
            <a:r>
              <a:rPr lang="en-US" sz="3100" dirty="0" err="1"/>
              <a:t>hace</a:t>
            </a:r>
            <a:r>
              <a:rPr lang="en-US" sz="3100" dirty="0"/>
              <a:t> 6 meses vs </a:t>
            </a:r>
            <a:r>
              <a:rPr lang="en-US" sz="3100" dirty="0" err="1"/>
              <a:t>cuarta</a:t>
            </a:r>
            <a:r>
              <a:rPr lang="en-US" sz="3100" dirty="0"/>
              <a:t> </a:t>
            </a:r>
            <a:r>
              <a:rPr lang="en-US" sz="3100" dirty="0" err="1"/>
              <a:t>dosis</a:t>
            </a:r>
            <a:r>
              <a:rPr lang="en-US" sz="3100" dirty="0"/>
              <a:t> hoy - </a:t>
            </a:r>
            <a:r>
              <a:rPr lang="en-US" sz="3100" dirty="0" err="1"/>
              <a:t>diferencia</a:t>
            </a:r>
            <a:endParaRPr lang="en-US" sz="3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9AA0D-73F6-118C-F747-A9D4DAF4A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90650"/>
            <a:ext cx="11226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33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059266-4637-7C15-C1DD-810DD1DEB866}"/>
              </a:ext>
            </a:extLst>
          </p:cNvPr>
          <p:cNvSpPr/>
          <p:nvPr/>
        </p:nvSpPr>
        <p:spPr>
          <a:xfrm>
            <a:off x="166255" y="6246421"/>
            <a:ext cx="11732820" cy="61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B74EB-5449-6C66-1F8E-933C6E961E1C}"/>
              </a:ext>
            </a:extLst>
          </p:cNvPr>
          <p:cNvSpPr txBox="1"/>
          <p:nvPr/>
        </p:nvSpPr>
        <p:spPr>
          <a:xfrm>
            <a:off x="3247992" y="6394759"/>
            <a:ext cx="556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www.gob.cl</a:t>
            </a:r>
            <a:r>
              <a:rPr lang="en-US" dirty="0"/>
              <a:t>/</a:t>
            </a:r>
            <a:r>
              <a:rPr lang="en-US" dirty="0" err="1"/>
              <a:t>pasoapaso</a:t>
            </a:r>
            <a:r>
              <a:rPr lang="en-US" dirty="0"/>
              <a:t>/</a:t>
            </a:r>
            <a:r>
              <a:rPr lang="en-US" dirty="0" err="1"/>
              <a:t>cifrasoficiales</a:t>
            </a:r>
            <a:r>
              <a:rPr lang="en-US" dirty="0"/>
              <a:t>/#datos-c19</a:t>
            </a:r>
            <a:endParaRPr lang="en-C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BFC2D-3B10-A4C0-65EC-78567F91C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03" y="0"/>
            <a:ext cx="9587874" cy="64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4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059266-4637-7C15-C1DD-810DD1DEB866}"/>
              </a:ext>
            </a:extLst>
          </p:cNvPr>
          <p:cNvSpPr/>
          <p:nvPr/>
        </p:nvSpPr>
        <p:spPr>
          <a:xfrm>
            <a:off x="166255" y="6246421"/>
            <a:ext cx="11732820" cy="61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B74EB-5449-6C66-1F8E-933C6E961E1C}"/>
              </a:ext>
            </a:extLst>
          </p:cNvPr>
          <p:cNvSpPr txBox="1"/>
          <p:nvPr/>
        </p:nvSpPr>
        <p:spPr>
          <a:xfrm>
            <a:off x="3247992" y="6394759"/>
            <a:ext cx="556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www.gob.cl</a:t>
            </a:r>
            <a:r>
              <a:rPr lang="en-US" dirty="0"/>
              <a:t>/</a:t>
            </a:r>
            <a:r>
              <a:rPr lang="en-US" dirty="0" err="1"/>
              <a:t>pasoapaso</a:t>
            </a:r>
            <a:r>
              <a:rPr lang="en-US" dirty="0"/>
              <a:t>/</a:t>
            </a:r>
            <a:r>
              <a:rPr lang="en-US" dirty="0" err="1"/>
              <a:t>cifrasoficiales</a:t>
            </a:r>
            <a:r>
              <a:rPr lang="en-US" dirty="0"/>
              <a:t>/#datos-c19</a:t>
            </a:r>
            <a:endParaRPr lang="en-C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B638AD-80D5-B287-C991-37FA5C08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27" y="0"/>
            <a:ext cx="10253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23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059266-4637-7C15-C1DD-810DD1DEB866}"/>
              </a:ext>
            </a:extLst>
          </p:cNvPr>
          <p:cNvSpPr/>
          <p:nvPr/>
        </p:nvSpPr>
        <p:spPr>
          <a:xfrm>
            <a:off x="166255" y="6246421"/>
            <a:ext cx="11732820" cy="61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B74EB-5449-6C66-1F8E-933C6E961E1C}"/>
              </a:ext>
            </a:extLst>
          </p:cNvPr>
          <p:cNvSpPr txBox="1"/>
          <p:nvPr/>
        </p:nvSpPr>
        <p:spPr>
          <a:xfrm>
            <a:off x="3247992" y="6394759"/>
            <a:ext cx="556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www.gob.cl</a:t>
            </a:r>
            <a:r>
              <a:rPr lang="en-US" dirty="0"/>
              <a:t>/</a:t>
            </a:r>
            <a:r>
              <a:rPr lang="en-US" dirty="0" err="1"/>
              <a:t>pasoapaso</a:t>
            </a:r>
            <a:r>
              <a:rPr lang="en-US" dirty="0"/>
              <a:t>/</a:t>
            </a:r>
            <a:r>
              <a:rPr lang="en-US" dirty="0" err="1"/>
              <a:t>cifrasoficiales</a:t>
            </a:r>
            <a:r>
              <a:rPr lang="en-US" dirty="0"/>
              <a:t>/#datos-c19</a:t>
            </a:r>
            <a:endParaRPr lang="en-C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DDC27-BFA9-8C7F-DCA8-275E8A6A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36" y="0"/>
            <a:ext cx="10249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2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FA0-6453-DC41-99AD-6FCD7C1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FBD67-E726-0541-A528-F4B4B8FA1113}"/>
              </a:ext>
            </a:extLst>
          </p:cNvPr>
          <p:cNvSpPr txBox="1"/>
          <p:nvPr/>
        </p:nvSpPr>
        <p:spPr>
          <a:xfrm>
            <a:off x="4529796" y="3013501"/>
            <a:ext cx="238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1910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F1F4C-67EB-293A-DC8D-2DD1FA22F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9"/>
          <a:stretch/>
        </p:blipFill>
        <p:spPr>
          <a:xfrm>
            <a:off x="2032611" y="799044"/>
            <a:ext cx="7785100" cy="56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37627" y="214269"/>
            <a:ext cx="1100217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cama</a:t>
            </a:r>
            <a:r>
              <a:rPr lang="en-US" sz="3200" dirty="0"/>
              <a:t> </a:t>
            </a:r>
            <a:r>
              <a:rPr lang="en-US" sz="3200" dirty="0" err="1"/>
              <a:t>Básica</a:t>
            </a:r>
            <a:r>
              <a:rPr lang="en-US" sz="3200" dirty="0"/>
              <a:t> y Media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FACB8-B599-2D1B-2A0E-7F99ABEA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91" y="1013177"/>
            <a:ext cx="7232650" cy="53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37627" y="214269"/>
            <a:ext cx="909319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cama</a:t>
            </a:r>
            <a:r>
              <a:rPr lang="en-US" sz="3200" dirty="0"/>
              <a:t> UTI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50DBF-BB5F-BA01-0CD0-DB406964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99044"/>
            <a:ext cx="79248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398111" y="214269"/>
            <a:ext cx="9395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hospitalizados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58CE8-07C3-2303-FB97-40837B7C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99" y="799044"/>
            <a:ext cx="76962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4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584701" y="0"/>
            <a:ext cx="902259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x COVID19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9FEF3-6D28-C001-7ACD-8400B38E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603250"/>
            <a:ext cx="7670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A5F981-3806-58B3-E22D-2BBD137B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982682"/>
            <a:ext cx="7296150" cy="533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0" y="28575"/>
            <a:ext cx="1222745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b="1" dirty="0"/>
              <a:t>CONFIRMADO &amp; PROBABLE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57CB5C-4DED-BB45-951D-A20C906BF230}"/>
              </a:ext>
            </a:extLst>
          </p:cNvPr>
          <p:cNvSpPr/>
          <p:nvPr/>
        </p:nvSpPr>
        <p:spPr>
          <a:xfrm rot="20806057">
            <a:off x="6260725" y="4143905"/>
            <a:ext cx="1804115" cy="10497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8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119206</TotalTime>
  <Words>404</Words>
  <Application>Microsoft Macintosh PowerPoint</Application>
  <PresentationFormat>Widescreen</PresentationFormat>
  <Paragraphs>65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418</cp:revision>
  <dcterms:created xsi:type="dcterms:W3CDTF">2021-01-30T18:55:16Z</dcterms:created>
  <dcterms:modified xsi:type="dcterms:W3CDTF">2022-05-28T17:53:42Z</dcterms:modified>
</cp:coreProperties>
</file>